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讲述了快走这种锻炼方式在中国的流行程度以及相关的研究结果。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70" y="836712"/>
            <a:ext cx="10691473" cy="1388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71133"/>
            <a:ext cx="11485848" cy="532216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 walking is the exercise between walking and race walking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study shows that fast walking has become the most popular exercise in China and many people walk more than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steps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results of the study are from QQ users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37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people choose fast walking as their favourite exercise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23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 running and more than 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 riding bikes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 walking and running are easy,cost little and work well,so they are popular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many people like doing exercise in nature instead of going to gyms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best to walk fast for at least 10 minutes at one time and walk up to 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steps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also shows that people in Guiyang,Guizhou,love sports most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average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there walks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931 steps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seems that people in places with better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air like to do sports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303118" y="2533189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97025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in China walk more than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steps a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5114925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931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391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7"/>
          <p:cNvSpPr txBox="1"/>
          <p:nvPr/>
        </p:nvSpPr>
        <p:spPr bwMode="auto">
          <a:xfrm>
            <a:off x="334566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people walk more than 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steps a day”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可知，许多人每天走超过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5231110" y="2422063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Over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Chinese people choose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aw56.jpg" descr="id:214750714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126654" y="1988840"/>
            <a:ext cx="936104" cy="1260410"/>
          </a:xfrm>
          <a:prstGeom prst="rect">
            <a:avLst/>
          </a:prstGeom>
        </p:spPr>
      </p:pic>
      <p:pic>
        <p:nvPicPr>
          <p:cNvPr id="6" name="aw57.jpg" descr="id:21475071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1844824"/>
            <a:ext cx="720080" cy="1512168"/>
          </a:xfrm>
          <a:prstGeom prst="rect">
            <a:avLst/>
          </a:prstGeom>
        </p:spPr>
      </p:pic>
      <p:pic>
        <p:nvPicPr>
          <p:cNvPr id="7" name="aw58.jpg" descr="id:21475071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03778" y="1995699"/>
            <a:ext cx="1146175" cy="1332865"/>
          </a:xfrm>
          <a:prstGeom prst="rect">
            <a:avLst/>
          </a:prstGeom>
        </p:spPr>
      </p:pic>
      <p:pic>
        <p:nvPicPr>
          <p:cNvPr id="8" name="aw59.jpg" descr="id:214750716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765025" y="2246008"/>
            <a:ext cx="1541780" cy="100393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638" y="908720"/>
            <a:ext cx="3095657" cy="397579"/>
          </a:xfrm>
          <a:prstGeom prst="rect">
            <a:avLst/>
          </a:prstGeom>
        </p:spPr>
      </p:pic>
      <p:sp>
        <p:nvSpPr>
          <p:cNvPr id="9" name="内容占位符 18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“more than 13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choose riding bikes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％的人选择骑自行车。故选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5950893" y="1341246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like to do exercise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home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nature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playground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gym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9"/>
          <p:cNvSpPr txBox="1"/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many people like doing exercise in nature instead of going to gyms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可知，许多人喜欢在大自然中锻炼而不是去健身房。故选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内容占位符 20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Chinese meaning of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大自然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户外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内容占位符 1"/>
          <p:cNvSpPr txBox="1"/>
          <p:nvPr/>
        </p:nvSpPr>
        <p:spPr bwMode="auto">
          <a:xfrm>
            <a:off x="334566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 seems that people in places with better environment and air like to do sports better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可知，似乎住在空气质量更好的地方的人更喜欢运动，因此，推测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environment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环境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3" name="文本框 2"/>
          <p:cNvSpPr txBox="1">
            <a:spLocks noChangeArrowheads="1"/>
          </p:cNvSpPr>
          <p:nvPr/>
        </p:nvSpPr>
        <p:spPr bwMode="auto">
          <a:xfrm>
            <a:off x="5779833" y="134076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2996952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may think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bikes is bad for people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 for people to walk fast for more than 10 minutes at one time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living in big cities like to do sports better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walking is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difficult,costs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little and works well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“Fast walking and running are easy, cost little and work well, so they are popular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可知，快走不难，花费少且效果好。故选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2196</Words>
  <Application>WPS 演示</Application>
  <PresentationFormat>自定义</PresentationFormat>
  <Paragraphs>51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473</cp:revision>
  <dcterms:created xsi:type="dcterms:W3CDTF">2020-11-06T05:24:00Z</dcterms:created>
  <dcterms:modified xsi:type="dcterms:W3CDTF">2025-09-24T09:17:19Z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291C5DFFF7234674B960639E53B72FE5_12</vt:lpwstr>
  </property>
</Properties>
</file>